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2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12F9D9-ECC7-4460-88C1-CE6A107FEEB1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5C939CB4-2B44-4A31-9595-E5AF654C031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LOOKING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BACK AT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Y6</a:t>
          </a:r>
          <a:endParaRPr kumimoji="0" lang="en-GB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endParaRPr>
        </a:p>
      </dgm:t>
    </dgm:pt>
    <dgm:pt modelId="{46885ECD-395B-4700-9774-03149B64DA81}" type="parTrans" cxnId="{F8F06393-8A0E-410F-8DC1-862A01708454}">
      <dgm:prSet/>
      <dgm:spPr/>
    </dgm:pt>
    <dgm:pt modelId="{B5DF038D-B285-4202-ABA6-C319F5AEEBA6}" type="sibTrans" cxnId="{F8F06393-8A0E-410F-8DC1-862A01708454}">
      <dgm:prSet/>
      <dgm:spPr/>
    </dgm:pt>
    <dgm:pt modelId="{578BEBC5-AF21-41C7-AF71-243A6453ACE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What have you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done really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well?</a:t>
          </a:r>
          <a:endParaRPr kumimoji="0" lang="en-GB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endParaRPr>
        </a:p>
      </dgm:t>
    </dgm:pt>
    <dgm:pt modelId="{6209FFAE-DA52-4788-8176-DC3A1CD7F24E}" type="parTrans" cxnId="{7F2F593A-B926-45CE-89D5-AEC98A087B2D}">
      <dgm:prSet/>
      <dgm:spPr/>
      <dgm:t>
        <a:bodyPr/>
        <a:lstStyle/>
        <a:p>
          <a:endParaRPr lang="en-GB"/>
        </a:p>
      </dgm:t>
    </dgm:pt>
    <dgm:pt modelId="{E1771710-80E6-40F3-98D8-632974C46084}" type="sibTrans" cxnId="{7F2F593A-B926-45CE-89D5-AEC98A087B2D}">
      <dgm:prSet/>
      <dgm:spPr/>
    </dgm:pt>
    <dgm:pt modelId="{B2B4D128-B477-40D7-927C-3A05A24945F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What is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your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favourite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memory?</a:t>
          </a:r>
          <a:endParaRPr kumimoji="0" lang="en-GB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endParaRPr>
        </a:p>
      </dgm:t>
    </dgm:pt>
    <dgm:pt modelId="{B4AC3F42-8D6C-4991-A032-FF4EEBDF2E80}" type="parTrans" cxnId="{34225A46-AFA4-4006-A9FD-696F72ED8D40}">
      <dgm:prSet/>
      <dgm:spPr/>
      <dgm:t>
        <a:bodyPr/>
        <a:lstStyle/>
        <a:p>
          <a:endParaRPr lang="en-GB"/>
        </a:p>
      </dgm:t>
    </dgm:pt>
    <dgm:pt modelId="{7DBD129D-13A0-4F73-A1F9-3CEBE77E9D1A}" type="sibTrans" cxnId="{34225A46-AFA4-4006-A9FD-696F72ED8D40}">
      <dgm:prSet/>
      <dgm:spPr/>
    </dgm:pt>
    <dgm:pt modelId="{30DA27D1-9C9D-4FD6-ACA7-CF480C900A9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What will you miss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about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primary school?</a:t>
          </a:r>
          <a:endParaRPr kumimoji="0" lang="en-GB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endParaRPr>
        </a:p>
      </dgm:t>
    </dgm:pt>
    <dgm:pt modelId="{B78B2C03-AB02-4172-BF09-0E29EB89577B}" type="parTrans" cxnId="{647A3A48-D65B-4C36-B023-7813B6CE5DF4}">
      <dgm:prSet/>
      <dgm:spPr/>
      <dgm:t>
        <a:bodyPr/>
        <a:lstStyle/>
        <a:p>
          <a:endParaRPr lang="en-GB"/>
        </a:p>
      </dgm:t>
    </dgm:pt>
    <dgm:pt modelId="{D084F9DA-3828-46AB-ACA5-3461DAEBB8A7}" type="sibTrans" cxnId="{647A3A48-D65B-4C36-B023-7813B6CE5DF4}">
      <dgm:prSet/>
      <dgm:spPr/>
    </dgm:pt>
    <dgm:pt modelId="{90CA2276-F54F-4166-BD41-7E8E3D2B966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What is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important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to you?</a:t>
          </a:r>
          <a:endParaRPr kumimoji="0" lang="en-GB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endParaRPr>
        </a:p>
      </dgm:t>
    </dgm:pt>
    <dgm:pt modelId="{CAFA6A57-4EF9-401F-B9CA-A4A9EF15B80A}" type="parTrans" cxnId="{AA6038F2-5499-4CF5-A4E2-2131459906C6}">
      <dgm:prSet/>
      <dgm:spPr/>
      <dgm:t>
        <a:bodyPr/>
        <a:lstStyle/>
        <a:p>
          <a:endParaRPr lang="en-GB"/>
        </a:p>
      </dgm:t>
    </dgm:pt>
    <dgm:pt modelId="{317C64BB-FBB6-4708-BBA6-5A25AD7DFC27}" type="sibTrans" cxnId="{AA6038F2-5499-4CF5-A4E2-2131459906C6}">
      <dgm:prSet/>
      <dgm:spPr/>
    </dgm:pt>
    <dgm:pt modelId="{13AF7A49-ED59-4D05-984B-DD2FDFE1AEA3}" type="pres">
      <dgm:prSet presAssocID="{5212F9D9-ECC7-4460-88C1-CE6A107FEEB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7DB4BC-F81F-4443-9566-9D750AC9DAAF}" type="pres">
      <dgm:prSet presAssocID="{5C939CB4-2B44-4A31-9595-E5AF654C0312}" presName="centerShape" presStyleLbl="node0" presStyleIdx="0" presStyleCnt="1"/>
      <dgm:spPr/>
    </dgm:pt>
    <dgm:pt modelId="{FFBF1698-4218-405A-8513-755F247FDF3B}" type="pres">
      <dgm:prSet presAssocID="{6209FFAE-DA52-4788-8176-DC3A1CD7F24E}" presName="Name9" presStyleLbl="parChTrans1D2" presStyleIdx="0" presStyleCnt="4"/>
      <dgm:spPr/>
    </dgm:pt>
    <dgm:pt modelId="{FC445554-EF22-470F-9534-AF107EA108ED}" type="pres">
      <dgm:prSet presAssocID="{6209FFAE-DA52-4788-8176-DC3A1CD7F24E}" presName="connTx" presStyleLbl="parChTrans1D2" presStyleIdx="0" presStyleCnt="4"/>
      <dgm:spPr/>
    </dgm:pt>
    <dgm:pt modelId="{FD188FA3-F9E0-4B95-9D0F-332AABB1FBDA}" type="pres">
      <dgm:prSet presAssocID="{578BEBC5-AF21-41C7-AF71-243A6453ACEA}" presName="node" presStyleLbl="node1" presStyleIdx="0" presStyleCnt="4">
        <dgm:presLayoutVars>
          <dgm:bulletEnabled val="1"/>
        </dgm:presLayoutVars>
      </dgm:prSet>
      <dgm:spPr/>
    </dgm:pt>
    <dgm:pt modelId="{9C698F29-8A40-44DD-94EA-47DEEC6F5D2E}" type="pres">
      <dgm:prSet presAssocID="{B4AC3F42-8D6C-4991-A032-FF4EEBDF2E80}" presName="Name9" presStyleLbl="parChTrans1D2" presStyleIdx="1" presStyleCnt="4"/>
      <dgm:spPr/>
    </dgm:pt>
    <dgm:pt modelId="{C2D297DB-F926-42F0-96AD-330E38E9EA24}" type="pres">
      <dgm:prSet presAssocID="{B4AC3F42-8D6C-4991-A032-FF4EEBDF2E80}" presName="connTx" presStyleLbl="parChTrans1D2" presStyleIdx="1" presStyleCnt="4"/>
      <dgm:spPr/>
    </dgm:pt>
    <dgm:pt modelId="{EE9701C6-CFE4-4F0B-A1FC-EB81E032F4BA}" type="pres">
      <dgm:prSet presAssocID="{B2B4D128-B477-40D7-927C-3A05A24945F9}" presName="node" presStyleLbl="node1" presStyleIdx="1" presStyleCnt="4">
        <dgm:presLayoutVars>
          <dgm:bulletEnabled val="1"/>
        </dgm:presLayoutVars>
      </dgm:prSet>
      <dgm:spPr/>
    </dgm:pt>
    <dgm:pt modelId="{4C057381-1FD0-42AB-A9E4-AA31B114F2C5}" type="pres">
      <dgm:prSet presAssocID="{B78B2C03-AB02-4172-BF09-0E29EB89577B}" presName="Name9" presStyleLbl="parChTrans1D2" presStyleIdx="2" presStyleCnt="4"/>
      <dgm:spPr/>
    </dgm:pt>
    <dgm:pt modelId="{10FECBFC-990F-4A5B-A052-F9CC8C5D8365}" type="pres">
      <dgm:prSet presAssocID="{B78B2C03-AB02-4172-BF09-0E29EB89577B}" presName="connTx" presStyleLbl="parChTrans1D2" presStyleIdx="2" presStyleCnt="4"/>
      <dgm:spPr/>
    </dgm:pt>
    <dgm:pt modelId="{6082D2A5-BD8F-439C-9951-30A99BA78A90}" type="pres">
      <dgm:prSet presAssocID="{30DA27D1-9C9D-4FD6-ACA7-CF480C900A91}" presName="node" presStyleLbl="node1" presStyleIdx="2" presStyleCnt="4">
        <dgm:presLayoutVars>
          <dgm:bulletEnabled val="1"/>
        </dgm:presLayoutVars>
      </dgm:prSet>
      <dgm:spPr/>
    </dgm:pt>
    <dgm:pt modelId="{C6E6DEDB-8E13-480C-80AD-7212CC6C9E7B}" type="pres">
      <dgm:prSet presAssocID="{CAFA6A57-4EF9-401F-B9CA-A4A9EF15B80A}" presName="Name9" presStyleLbl="parChTrans1D2" presStyleIdx="3" presStyleCnt="4"/>
      <dgm:spPr/>
    </dgm:pt>
    <dgm:pt modelId="{12BB2323-6B2B-4728-8F7E-DFE32F17E615}" type="pres">
      <dgm:prSet presAssocID="{CAFA6A57-4EF9-401F-B9CA-A4A9EF15B80A}" presName="connTx" presStyleLbl="parChTrans1D2" presStyleIdx="3" presStyleCnt="4"/>
      <dgm:spPr/>
    </dgm:pt>
    <dgm:pt modelId="{AC5A3566-B0D9-4AF8-BEC1-DEB22C3B1CE2}" type="pres">
      <dgm:prSet presAssocID="{90CA2276-F54F-4166-BD41-7E8E3D2B9664}" presName="node" presStyleLbl="node1" presStyleIdx="3" presStyleCnt="4">
        <dgm:presLayoutVars>
          <dgm:bulletEnabled val="1"/>
        </dgm:presLayoutVars>
      </dgm:prSet>
      <dgm:spPr/>
    </dgm:pt>
  </dgm:ptLst>
  <dgm:cxnLst>
    <dgm:cxn modelId="{F8F06393-8A0E-410F-8DC1-862A01708454}" srcId="{5212F9D9-ECC7-4460-88C1-CE6A107FEEB1}" destId="{5C939CB4-2B44-4A31-9595-E5AF654C0312}" srcOrd="0" destOrd="0" parTransId="{46885ECD-395B-4700-9774-03149B64DA81}" sibTransId="{B5DF038D-B285-4202-ABA6-C319F5AEEBA6}"/>
    <dgm:cxn modelId="{200CDB04-125B-43A4-A2DC-F7B61FFD2781}" type="presOf" srcId="{B78B2C03-AB02-4172-BF09-0E29EB89577B}" destId="{4C057381-1FD0-42AB-A9E4-AA31B114F2C5}" srcOrd="0" destOrd="0" presId="urn:microsoft.com/office/officeart/2005/8/layout/radial1"/>
    <dgm:cxn modelId="{B4EA5655-2999-479B-9E9A-FCFE1309A403}" type="presOf" srcId="{B4AC3F42-8D6C-4991-A032-FF4EEBDF2E80}" destId="{9C698F29-8A40-44DD-94EA-47DEEC6F5D2E}" srcOrd="0" destOrd="0" presId="urn:microsoft.com/office/officeart/2005/8/layout/radial1"/>
    <dgm:cxn modelId="{AA6038F2-5499-4CF5-A4E2-2131459906C6}" srcId="{5C939CB4-2B44-4A31-9595-E5AF654C0312}" destId="{90CA2276-F54F-4166-BD41-7E8E3D2B9664}" srcOrd="3" destOrd="0" parTransId="{CAFA6A57-4EF9-401F-B9CA-A4A9EF15B80A}" sibTransId="{317C64BB-FBB6-4708-BBA6-5A25AD7DFC27}"/>
    <dgm:cxn modelId="{733D4D75-708A-407C-97FC-D7615D34DFE7}" type="presOf" srcId="{5C939CB4-2B44-4A31-9595-E5AF654C0312}" destId="{FD7DB4BC-F81F-4443-9566-9D750AC9DAAF}" srcOrd="0" destOrd="0" presId="urn:microsoft.com/office/officeart/2005/8/layout/radial1"/>
    <dgm:cxn modelId="{0D9B0CD7-DB91-40F7-A8FD-E3800996299C}" type="presOf" srcId="{CAFA6A57-4EF9-401F-B9CA-A4A9EF15B80A}" destId="{12BB2323-6B2B-4728-8F7E-DFE32F17E615}" srcOrd="1" destOrd="0" presId="urn:microsoft.com/office/officeart/2005/8/layout/radial1"/>
    <dgm:cxn modelId="{2E80A956-8728-4396-BF54-EA92A43D141E}" type="presOf" srcId="{90CA2276-F54F-4166-BD41-7E8E3D2B9664}" destId="{AC5A3566-B0D9-4AF8-BEC1-DEB22C3B1CE2}" srcOrd="0" destOrd="0" presId="urn:microsoft.com/office/officeart/2005/8/layout/radial1"/>
    <dgm:cxn modelId="{44AA632E-1145-4511-8A80-284240F8F540}" type="presOf" srcId="{5212F9D9-ECC7-4460-88C1-CE6A107FEEB1}" destId="{13AF7A49-ED59-4D05-984B-DD2FDFE1AEA3}" srcOrd="0" destOrd="0" presId="urn:microsoft.com/office/officeart/2005/8/layout/radial1"/>
    <dgm:cxn modelId="{F12B63B1-2285-438C-8AB3-74D0350F5BCD}" type="presOf" srcId="{30DA27D1-9C9D-4FD6-ACA7-CF480C900A91}" destId="{6082D2A5-BD8F-439C-9951-30A99BA78A90}" srcOrd="0" destOrd="0" presId="urn:microsoft.com/office/officeart/2005/8/layout/radial1"/>
    <dgm:cxn modelId="{81BC1BEB-3988-4B2C-A74F-70C7E0E3A110}" type="presOf" srcId="{CAFA6A57-4EF9-401F-B9CA-A4A9EF15B80A}" destId="{C6E6DEDB-8E13-480C-80AD-7212CC6C9E7B}" srcOrd="0" destOrd="0" presId="urn:microsoft.com/office/officeart/2005/8/layout/radial1"/>
    <dgm:cxn modelId="{647A3A48-D65B-4C36-B023-7813B6CE5DF4}" srcId="{5C939CB4-2B44-4A31-9595-E5AF654C0312}" destId="{30DA27D1-9C9D-4FD6-ACA7-CF480C900A91}" srcOrd="2" destOrd="0" parTransId="{B78B2C03-AB02-4172-BF09-0E29EB89577B}" sibTransId="{D084F9DA-3828-46AB-ACA5-3461DAEBB8A7}"/>
    <dgm:cxn modelId="{86CB96F7-5E12-4F20-ADD6-DAE1825D14C9}" type="presOf" srcId="{B78B2C03-AB02-4172-BF09-0E29EB89577B}" destId="{10FECBFC-990F-4A5B-A052-F9CC8C5D8365}" srcOrd="1" destOrd="0" presId="urn:microsoft.com/office/officeart/2005/8/layout/radial1"/>
    <dgm:cxn modelId="{FCF12324-FE7A-405C-A6B0-2F5D1AC89DBB}" type="presOf" srcId="{6209FFAE-DA52-4788-8176-DC3A1CD7F24E}" destId="{FC445554-EF22-470F-9534-AF107EA108ED}" srcOrd="1" destOrd="0" presId="urn:microsoft.com/office/officeart/2005/8/layout/radial1"/>
    <dgm:cxn modelId="{3F23565F-1F4D-4743-B739-AACFAD714592}" type="presOf" srcId="{B2B4D128-B477-40D7-927C-3A05A24945F9}" destId="{EE9701C6-CFE4-4F0B-A1FC-EB81E032F4BA}" srcOrd="0" destOrd="0" presId="urn:microsoft.com/office/officeart/2005/8/layout/radial1"/>
    <dgm:cxn modelId="{B47AB48E-03CF-4E78-900A-FF01697E9D3F}" type="presOf" srcId="{578BEBC5-AF21-41C7-AF71-243A6453ACEA}" destId="{FD188FA3-F9E0-4B95-9D0F-332AABB1FBDA}" srcOrd="0" destOrd="0" presId="urn:microsoft.com/office/officeart/2005/8/layout/radial1"/>
    <dgm:cxn modelId="{DBB038CD-AB18-4E38-A5BC-0AF4A6B509C6}" type="presOf" srcId="{B4AC3F42-8D6C-4991-A032-FF4EEBDF2E80}" destId="{C2D297DB-F926-42F0-96AD-330E38E9EA24}" srcOrd="1" destOrd="0" presId="urn:microsoft.com/office/officeart/2005/8/layout/radial1"/>
    <dgm:cxn modelId="{9144DB75-2535-42F0-B4E6-8E97E9329DC9}" type="presOf" srcId="{6209FFAE-DA52-4788-8176-DC3A1CD7F24E}" destId="{FFBF1698-4218-405A-8513-755F247FDF3B}" srcOrd="0" destOrd="0" presId="urn:microsoft.com/office/officeart/2005/8/layout/radial1"/>
    <dgm:cxn modelId="{34225A46-AFA4-4006-A9FD-696F72ED8D40}" srcId="{5C939CB4-2B44-4A31-9595-E5AF654C0312}" destId="{B2B4D128-B477-40D7-927C-3A05A24945F9}" srcOrd="1" destOrd="0" parTransId="{B4AC3F42-8D6C-4991-A032-FF4EEBDF2E80}" sibTransId="{7DBD129D-13A0-4F73-A1F9-3CEBE77E9D1A}"/>
    <dgm:cxn modelId="{7F2F593A-B926-45CE-89D5-AEC98A087B2D}" srcId="{5C939CB4-2B44-4A31-9595-E5AF654C0312}" destId="{578BEBC5-AF21-41C7-AF71-243A6453ACEA}" srcOrd="0" destOrd="0" parTransId="{6209FFAE-DA52-4788-8176-DC3A1CD7F24E}" sibTransId="{E1771710-80E6-40F3-98D8-632974C46084}"/>
    <dgm:cxn modelId="{64FF0C8D-2A3C-46C3-89E2-A0FFFE19FC9E}" type="presParOf" srcId="{13AF7A49-ED59-4D05-984B-DD2FDFE1AEA3}" destId="{FD7DB4BC-F81F-4443-9566-9D750AC9DAAF}" srcOrd="0" destOrd="0" presId="urn:microsoft.com/office/officeart/2005/8/layout/radial1"/>
    <dgm:cxn modelId="{36EB9EA8-0A13-489C-8840-736E68006291}" type="presParOf" srcId="{13AF7A49-ED59-4D05-984B-DD2FDFE1AEA3}" destId="{FFBF1698-4218-405A-8513-755F247FDF3B}" srcOrd="1" destOrd="0" presId="urn:microsoft.com/office/officeart/2005/8/layout/radial1"/>
    <dgm:cxn modelId="{595D944F-8DCF-47C8-9013-BF45F8A875AB}" type="presParOf" srcId="{FFBF1698-4218-405A-8513-755F247FDF3B}" destId="{FC445554-EF22-470F-9534-AF107EA108ED}" srcOrd="0" destOrd="0" presId="urn:microsoft.com/office/officeart/2005/8/layout/radial1"/>
    <dgm:cxn modelId="{DA61A178-E4FE-4734-8F5C-1B3B64001741}" type="presParOf" srcId="{13AF7A49-ED59-4D05-984B-DD2FDFE1AEA3}" destId="{FD188FA3-F9E0-4B95-9D0F-332AABB1FBDA}" srcOrd="2" destOrd="0" presId="urn:microsoft.com/office/officeart/2005/8/layout/radial1"/>
    <dgm:cxn modelId="{DCF69EFD-4AB2-4619-8F8B-4CF463B70C9F}" type="presParOf" srcId="{13AF7A49-ED59-4D05-984B-DD2FDFE1AEA3}" destId="{9C698F29-8A40-44DD-94EA-47DEEC6F5D2E}" srcOrd="3" destOrd="0" presId="urn:microsoft.com/office/officeart/2005/8/layout/radial1"/>
    <dgm:cxn modelId="{6B0A1F3E-F2BD-40F8-8865-00E86BAF2F01}" type="presParOf" srcId="{9C698F29-8A40-44DD-94EA-47DEEC6F5D2E}" destId="{C2D297DB-F926-42F0-96AD-330E38E9EA24}" srcOrd="0" destOrd="0" presId="urn:microsoft.com/office/officeart/2005/8/layout/radial1"/>
    <dgm:cxn modelId="{35BECEDD-D1A8-4D24-BBE7-DE09E687061D}" type="presParOf" srcId="{13AF7A49-ED59-4D05-984B-DD2FDFE1AEA3}" destId="{EE9701C6-CFE4-4F0B-A1FC-EB81E032F4BA}" srcOrd="4" destOrd="0" presId="urn:microsoft.com/office/officeart/2005/8/layout/radial1"/>
    <dgm:cxn modelId="{A54B987E-1B0D-49FF-93BB-68803AE09AB8}" type="presParOf" srcId="{13AF7A49-ED59-4D05-984B-DD2FDFE1AEA3}" destId="{4C057381-1FD0-42AB-A9E4-AA31B114F2C5}" srcOrd="5" destOrd="0" presId="urn:microsoft.com/office/officeart/2005/8/layout/radial1"/>
    <dgm:cxn modelId="{5880327D-5D57-4D13-A206-D0A90AD49C39}" type="presParOf" srcId="{4C057381-1FD0-42AB-A9E4-AA31B114F2C5}" destId="{10FECBFC-990F-4A5B-A052-F9CC8C5D8365}" srcOrd="0" destOrd="0" presId="urn:microsoft.com/office/officeart/2005/8/layout/radial1"/>
    <dgm:cxn modelId="{F990F0B7-C3BD-40DE-87C8-96812B323994}" type="presParOf" srcId="{13AF7A49-ED59-4D05-984B-DD2FDFE1AEA3}" destId="{6082D2A5-BD8F-439C-9951-30A99BA78A90}" srcOrd="6" destOrd="0" presId="urn:microsoft.com/office/officeart/2005/8/layout/radial1"/>
    <dgm:cxn modelId="{A5F32A50-EE86-4EB7-9E64-AFB34A67BB2E}" type="presParOf" srcId="{13AF7A49-ED59-4D05-984B-DD2FDFE1AEA3}" destId="{C6E6DEDB-8E13-480C-80AD-7212CC6C9E7B}" srcOrd="7" destOrd="0" presId="urn:microsoft.com/office/officeart/2005/8/layout/radial1"/>
    <dgm:cxn modelId="{13378EC4-0F08-462E-9F96-A0A35C128900}" type="presParOf" srcId="{C6E6DEDB-8E13-480C-80AD-7212CC6C9E7B}" destId="{12BB2323-6B2B-4728-8F7E-DFE32F17E615}" srcOrd="0" destOrd="0" presId="urn:microsoft.com/office/officeart/2005/8/layout/radial1"/>
    <dgm:cxn modelId="{39153475-AD75-4073-93DD-6742AA75C285}" type="presParOf" srcId="{13AF7A49-ED59-4D05-984B-DD2FDFE1AEA3}" destId="{AC5A3566-B0D9-4AF8-BEC1-DEB22C3B1CE2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1790F0-3EF2-4C98-8B5A-8630BDFD944B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81E8E3E6-2B0B-4A33-ACC5-BB12D0BC2DC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Moving on </a:t>
          </a:r>
          <a:endParaRPr kumimoji="0" lang="en-GB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endParaRPr>
        </a:p>
      </dgm:t>
    </dgm:pt>
    <dgm:pt modelId="{B7F25939-703E-4ABD-901B-0ACFFDA94F45}" type="parTrans" cxnId="{88DB7089-BD3D-42E6-AF12-A28CDF8A015B}">
      <dgm:prSet/>
      <dgm:spPr/>
    </dgm:pt>
    <dgm:pt modelId="{4D2E3EC2-F78E-44F7-9ECE-AC77242C07C0}" type="sibTrans" cxnId="{88DB7089-BD3D-42E6-AF12-A28CDF8A015B}">
      <dgm:prSet/>
      <dgm:spPr/>
    </dgm:pt>
    <dgm:pt modelId="{9F0FDFA3-CED6-4ED8-8304-888BBF24322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What are you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looking forward to?</a:t>
          </a:r>
          <a:endParaRPr kumimoji="0" lang="en-GB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endParaRPr>
        </a:p>
      </dgm:t>
    </dgm:pt>
    <dgm:pt modelId="{5D9D2DC4-D523-49B9-A973-E734C80D7C87}" type="parTrans" cxnId="{B1A53047-2FD5-442D-96E9-ABAEE9684480}">
      <dgm:prSet/>
      <dgm:spPr/>
      <dgm:t>
        <a:bodyPr/>
        <a:lstStyle/>
        <a:p>
          <a:endParaRPr lang="en-GB"/>
        </a:p>
      </dgm:t>
    </dgm:pt>
    <dgm:pt modelId="{2C045949-335D-4AD2-911E-B941ACD1B72E}" type="sibTrans" cxnId="{B1A53047-2FD5-442D-96E9-ABAEE9684480}">
      <dgm:prSet/>
      <dgm:spPr/>
    </dgm:pt>
    <dgm:pt modelId="{D0623BEE-5468-4308-A7C9-DD7A621D71D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What are your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 strengths? </a:t>
          </a:r>
          <a:endParaRPr kumimoji="0" lang="en-GB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endParaRPr>
        </a:p>
      </dgm:t>
    </dgm:pt>
    <dgm:pt modelId="{62987DE1-2AE9-4021-81E3-EA7CEA862366}" type="parTrans" cxnId="{05F4821A-C881-4051-B1E1-396256FA6FDE}">
      <dgm:prSet/>
      <dgm:spPr/>
      <dgm:t>
        <a:bodyPr/>
        <a:lstStyle/>
        <a:p>
          <a:endParaRPr lang="en-GB"/>
        </a:p>
      </dgm:t>
    </dgm:pt>
    <dgm:pt modelId="{BFB9641D-74E5-4AE6-B98A-9F8539BF3DE3}" type="sibTrans" cxnId="{05F4821A-C881-4051-B1E1-396256FA6FDE}">
      <dgm:prSet/>
      <dgm:spPr/>
    </dgm:pt>
    <dgm:pt modelId="{FA28C66F-926A-4390-BCF8-236CDD07403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What will you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be doing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in the future?</a:t>
          </a:r>
          <a:endParaRPr kumimoji="0" lang="en-GB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endParaRPr>
        </a:p>
      </dgm:t>
    </dgm:pt>
    <dgm:pt modelId="{13701D0C-6E63-4885-9905-5EF9833C79F0}" type="parTrans" cxnId="{D9A83A94-5A4E-4560-ADB7-04FC71886777}">
      <dgm:prSet/>
      <dgm:spPr/>
      <dgm:t>
        <a:bodyPr/>
        <a:lstStyle/>
        <a:p>
          <a:endParaRPr lang="en-GB"/>
        </a:p>
      </dgm:t>
    </dgm:pt>
    <dgm:pt modelId="{13276067-BB4E-4D63-B15E-50D6884E3D4A}" type="sibTrans" cxnId="{D9A83A94-5A4E-4560-ADB7-04FC71886777}">
      <dgm:prSet/>
      <dgm:spPr/>
    </dgm:pt>
    <dgm:pt modelId="{5C810138-99B3-4DD1-89EC-991D1DB17FA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What’s important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to you in life? </a:t>
          </a:r>
          <a:endParaRPr kumimoji="0" lang="en-GB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endParaRPr>
        </a:p>
      </dgm:t>
    </dgm:pt>
    <dgm:pt modelId="{6A54E030-105A-4A3C-945C-81E3910E1BF5}" type="parTrans" cxnId="{0811873F-9FA4-4D8B-8A2D-B9B002343336}">
      <dgm:prSet/>
      <dgm:spPr/>
      <dgm:t>
        <a:bodyPr/>
        <a:lstStyle/>
        <a:p>
          <a:endParaRPr lang="en-GB"/>
        </a:p>
      </dgm:t>
    </dgm:pt>
    <dgm:pt modelId="{61B6E8C5-9ACC-4178-A2A5-CD8281AB8BFC}" type="sibTrans" cxnId="{0811873F-9FA4-4D8B-8A2D-B9B002343336}">
      <dgm:prSet/>
      <dgm:spPr/>
    </dgm:pt>
    <dgm:pt modelId="{06200A07-F82E-4B35-8C4F-BFDA533C0E7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What makes you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special?</a:t>
          </a:r>
          <a:endParaRPr kumimoji="0" lang="en-GB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endParaRPr>
        </a:p>
      </dgm:t>
    </dgm:pt>
    <dgm:pt modelId="{4226D595-FC57-4525-9498-05EE38E0559E}" type="parTrans" cxnId="{DD42AA16-0B79-4088-A948-E98F4CE10FC1}">
      <dgm:prSet/>
      <dgm:spPr/>
      <dgm:t>
        <a:bodyPr/>
        <a:lstStyle/>
        <a:p>
          <a:endParaRPr lang="en-GB"/>
        </a:p>
      </dgm:t>
    </dgm:pt>
    <dgm:pt modelId="{F3E09397-B499-44A0-9D18-9C8FB9D03279}" type="sibTrans" cxnId="{DD42AA16-0B79-4088-A948-E98F4CE10FC1}">
      <dgm:prSet/>
      <dgm:spPr/>
    </dgm:pt>
    <dgm:pt modelId="{82BCF9F2-2332-468A-975E-46D7D97BDD7A}" type="pres">
      <dgm:prSet presAssocID="{B81790F0-3EF2-4C98-8B5A-8630BDFD944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386C470-7726-415B-AC76-C5490F0710BB}" type="pres">
      <dgm:prSet presAssocID="{81E8E3E6-2B0B-4A33-ACC5-BB12D0BC2DC2}" presName="centerShape" presStyleLbl="node0" presStyleIdx="0" presStyleCnt="1"/>
      <dgm:spPr/>
    </dgm:pt>
    <dgm:pt modelId="{5A04D824-244C-44E0-9ADB-80EF23FFC668}" type="pres">
      <dgm:prSet presAssocID="{5D9D2DC4-D523-49B9-A973-E734C80D7C87}" presName="Name9" presStyleLbl="parChTrans1D2" presStyleIdx="0" presStyleCnt="5"/>
      <dgm:spPr/>
    </dgm:pt>
    <dgm:pt modelId="{6DD02AD9-20F2-4298-8F37-FE451B57B775}" type="pres">
      <dgm:prSet presAssocID="{5D9D2DC4-D523-49B9-A973-E734C80D7C87}" presName="connTx" presStyleLbl="parChTrans1D2" presStyleIdx="0" presStyleCnt="5"/>
      <dgm:spPr/>
    </dgm:pt>
    <dgm:pt modelId="{C9B14B22-496B-4D8C-9BA6-7EE585CC1980}" type="pres">
      <dgm:prSet presAssocID="{9F0FDFA3-CED6-4ED8-8304-888BBF24322B}" presName="node" presStyleLbl="node1" presStyleIdx="0" presStyleCnt="5">
        <dgm:presLayoutVars>
          <dgm:bulletEnabled val="1"/>
        </dgm:presLayoutVars>
      </dgm:prSet>
      <dgm:spPr/>
    </dgm:pt>
    <dgm:pt modelId="{B7BD2ABC-082B-4FCE-BB99-FFD5D22B06B7}" type="pres">
      <dgm:prSet presAssocID="{62987DE1-2AE9-4021-81E3-EA7CEA862366}" presName="Name9" presStyleLbl="parChTrans1D2" presStyleIdx="1" presStyleCnt="5"/>
      <dgm:spPr/>
    </dgm:pt>
    <dgm:pt modelId="{FBF10969-1739-4874-B1FB-F36ABC2F6E6C}" type="pres">
      <dgm:prSet presAssocID="{62987DE1-2AE9-4021-81E3-EA7CEA862366}" presName="connTx" presStyleLbl="parChTrans1D2" presStyleIdx="1" presStyleCnt="5"/>
      <dgm:spPr/>
    </dgm:pt>
    <dgm:pt modelId="{CABBF459-CD06-4EB2-94B8-5B1BEC0FE211}" type="pres">
      <dgm:prSet presAssocID="{D0623BEE-5468-4308-A7C9-DD7A621D71D6}" presName="node" presStyleLbl="node1" presStyleIdx="1" presStyleCnt="5">
        <dgm:presLayoutVars>
          <dgm:bulletEnabled val="1"/>
        </dgm:presLayoutVars>
      </dgm:prSet>
      <dgm:spPr/>
    </dgm:pt>
    <dgm:pt modelId="{3BC84627-D0EB-493C-AA19-370A3D85FB82}" type="pres">
      <dgm:prSet presAssocID="{13701D0C-6E63-4885-9905-5EF9833C79F0}" presName="Name9" presStyleLbl="parChTrans1D2" presStyleIdx="2" presStyleCnt="5"/>
      <dgm:spPr/>
    </dgm:pt>
    <dgm:pt modelId="{D03E4A49-64BE-4A09-8E2C-E7052D7F4A9E}" type="pres">
      <dgm:prSet presAssocID="{13701D0C-6E63-4885-9905-5EF9833C79F0}" presName="connTx" presStyleLbl="parChTrans1D2" presStyleIdx="2" presStyleCnt="5"/>
      <dgm:spPr/>
    </dgm:pt>
    <dgm:pt modelId="{134682AB-EFA1-4113-8F75-BA24750A69DE}" type="pres">
      <dgm:prSet presAssocID="{FA28C66F-926A-4390-BCF8-236CDD074030}" presName="node" presStyleLbl="node1" presStyleIdx="2" presStyleCnt="5">
        <dgm:presLayoutVars>
          <dgm:bulletEnabled val="1"/>
        </dgm:presLayoutVars>
      </dgm:prSet>
      <dgm:spPr/>
    </dgm:pt>
    <dgm:pt modelId="{A79A53FE-8A52-43FF-97B4-8988B58C4724}" type="pres">
      <dgm:prSet presAssocID="{6A54E030-105A-4A3C-945C-81E3910E1BF5}" presName="Name9" presStyleLbl="parChTrans1D2" presStyleIdx="3" presStyleCnt="5"/>
      <dgm:spPr/>
    </dgm:pt>
    <dgm:pt modelId="{16608CF2-BA32-437D-BE84-FF607440EE1C}" type="pres">
      <dgm:prSet presAssocID="{6A54E030-105A-4A3C-945C-81E3910E1BF5}" presName="connTx" presStyleLbl="parChTrans1D2" presStyleIdx="3" presStyleCnt="5"/>
      <dgm:spPr/>
    </dgm:pt>
    <dgm:pt modelId="{3B4ECF69-6964-470C-96B2-3C630D661032}" type="pres">
      <dgm:prSet presAssocID="{5C810138-99B3-4DD1-89EC-991D1DB17FAF}" presName="node" presStyleLbl="node1" presStyleIdx="3" presStyleCnt="5">
        <dgm:presLayoutVars>
          <dgm:bulletEnabled val="1"/>
        </dgm:presLayoutVars>
      </dgm:prSet>
      <dgm:spPr/>
    </dgm:pt>
    <dgm:pt modelId="{AD8C1004-BCD8-4619-A86D-3FD5D6BABDDA}" type="pres">
      <dgm:prSet presAssocID="{4226D595-FC57-4525-9498-05EE38E0559E}" presName="Name9" presStyleLbl="parChTrans1D2" presStyleIdx="4" presStyleCnt="5"/>
      <dgm:spPr/>
    </dgm:pt>
    <dgm:pt modelId="{9A9B1620-09F8-4861-A23B-92A468E386C6}" type="pres">
      <dgm:prSet presAssocID="{4226D595-FC57-4525-9498-05EE38E0559E}" presName="connTx" presStyleLbl="parChTrans1D2" presStyleIdx="4" presStyleCnt="5"/>
      <dgm:spPr/>
    </dgm:pt>
    <dgm:pt modelId="{E4F1D26C-C9FA-4CC9-933D-0C56479B6A74}" type="pres">
      <dgm:prSet presAssocID="{06200A07-F82E-4B35-8C4F-BFDA533C0E77}" presName="node" presStyleLbl="node1" presStyleIdx="4" presStyleCnt="5">
        <dgm:presLayoutVars>
          <dgm:bulletEnabled val="1"/>
        </dgm:presLayoutVars>
      </dgm:prSet>
      <dgm:spPr/>
    </dgm:pt>
  </dgm:ptLst>
  <dgm:cxnLst>
    <dgm:cxn modelId="{D9A83A94-5A4E-4560-ADB7-04FC71886777}" srcId="{81E8E3E6-2B0B-4A33-ACC5-BB12D0BC2DC2}" destId="{FA28C66F-926A-4390-BCF8-236CDD074030}" srcOrd="2" destOrd="0" parTransId="{13701D0C-6E63-4885-9905-5EF9833C79F0}" sibTransId="{13276067-BB4E-4D63-B15E-50D6884E3D4A}"/>
    <dgm:cxn modelId="{81DA941A-D524-418C-AE61-6CA2B810EEAE}" type="presOf" srcId="{B81790F0-3EF2-4C98-8B5A-8630BDFD944B}" destId="{82BCF9F2-2332-468A-975E-46D7D97BDD7A}" srcOrd="0" destOrd="0" presId="urn:microsoft.com/office/officeart/2005/8/layout/radial1"/>
    <dgm:cxn modelId="{D0ED15C8-26AF-4047-BF36-57A3045EBE29}" type="presOf" srcId="{D0623BEE-5468-4308-A7C9-DD7A621D71D6}" destId="{CABBF459-CD06-4EB2-94B8-5B1BEC0FE211}" srcOrd="0" destOrd="0" presId="urn:microsoft.com/office/officeart/2005/8/layout/radial1"/>
    <dgm:cxn modelId="{F14119AB-7205-47F7-B602-A2B83394AF66}" type="presOf" srcId="{9F0FDFA3-CED6-4ED8-8304-888BBF24322B}" destId="{C9B14B22-496B-4D8C-9BA6-7EE585CC1980}" srcOrd="0" destOrd="0" presId="urn:microsoft.com/office/officeart/2005/8/layout/radial1"/>
    <dgm:cxn modelId="{88DB7089-BD3D-42E6-AF12-A28CDF8A015B}" srcId="{B81790F0-3EF2-4C98-8B5A-8630BDFD944B}" destId="{81E8E3E6-2B0B-4A33-ACC5-BB12D0BC2DC2}" srcOrd="0" destOrd="0" parTransId="{B7F25939-703E-4ABD-901B-0ACFFDA94F45}" sibTransId="{4D2E3EC2-F78E-44F7-9ECE-AC77242C07C0}"/>
    <dgm:cxn modelId="{C5EC2DD1-F60E-40A8-AA8E-37EE17585C6B}" type="presOf" srcId="{13701D0C-6E63-4885-9905-5EF9833C79F0}" destId="{3BC84627-D0EB-493C-AA19-370A3D85FB82}" srcOrd="0" destOrd="0" presId="urn:microsoft.com/office/officeart/2005/8/layout/radial1"/>
    <dgm:cxn modelId="{DD1C2B45-D9E8-4FD3-9058-FBC4C6A4557F}" type="presOf" srcId="{4226D595-FC57-4525-9498-05EE38E0559E}" destId="{AD8C1004-BCD8-4619-A86D-3FD5D6BABDDA}" srcOrd="0" destOrd="0" presId="urn:microsoft.com/office/officeart/2005/8/layout/radial1"/>
    <dgm:cxn modelId="{1EC4530E-9957-4A37-AC0E-EF0FF47AE963}" type="presOf" srcId="{06200A07-F82E-4B35-8C4F-BFDA533C0E77}" destId="{E4F1D26C-C9FA-4CC9-933D-0C56479B6A74}" srcOrd="0" destOrd="0" presId="urn:microsoft.com/office/officeart/2005/8/layout/radial1"/>
    <dgm:cxn modelId="{9620BF2A-3F1D-41B2-ACF0-3441C60F550E}" type="presOf" srcId="{4226D595-FC57-4525-9498-05EE38E0559E}" destId="{9A9B1620-09F8-4861-A23B-92A468E386C6}" srcOrd="1" destOrd="0" presId="urn:microsoft.com/office/officeart/2005/8/layout/radial1"/>
    <dgm:cxn modelId="{09D4682C-AF30-492B-8C16-393E2942DD40}" type="presOf" srcId="{5D9D2DC4-D523-49B9-A973-E734C80D7C87}" destId="{6DD02AD9-20F2-4298-8F37-FE451B57B775}" srcOrd="1" destOrd="0" presId="urn:microsoft.com/office/officeart/2005/8/layout/radial1"/>
    <dgm:cxn modelId="{3334DD33-6296-421D-B0CD-54B3483A8F70}" type="presOf" srcId="{13701D0C-6E63-4885-9905-5EF9833C79F0}" destId="{D03E4A49-64BE-4A09-8E2C-E7052D7F4A9E}" srcOrd="1" destOrd="0" presId="urn:microsoft.com/office/officeart/2005/8/layout/radial1"/>
    <dgm:cxn modelId="{0811873F-9FA4-4D8B-8A2D-B9B002343336}" srcId="{81E8E3E6-2B0B-4A33-ACC5-BB12D0BC2DC2}" destId="{5C810138-99B3-4DD1-89EC-991D1DB17FAF}" srcOrd="3" destOrd="0" parTransId="{6A54E030-105A-4A3C-945C-81E3910E1BF5}" sibTransId="{61B6E8C5-9ACC-4178-A2A5-CD8281AB8BFC}"/>
    <dgm:cxn modelId="{05F4821A-C881-4051-B1E1-396256FA6FDE}" srcId="{81E8E3E6-2B0B-4A33-ACC5-BB12D0BC2DC2}" destId="{D0623BEE-5468-4308-A7C9-DD7A621D71D6}" srcOrd="1" destOrd="0" parTransId="{62987DE1-2AE9-4021-81E3-EA7CEA862366}" sibTransId="{BFB9641D-74E5-4AE6-B98A-9F8539BF3DE3}"/>
    <dgm:cxn modelId="{3B78FBA7-2058-4376-A87D-A5F74F084E89}" type="presOf" srcId="{62987DE1-2AE9-4021-81E3-EA7CEA862366}" destId="{FBF10969-1739-4874-B1FB-F36ABC2F6E6C}" srcOrd="1" destOrd="0" presId="urn:microsoft.com/office/officeart/2005/8/layout/radial1"/>
    <dgm:cxn modelId="{D52DFB42-F54C-4E85-B898-102B5657E8A9}" type="presOf" srcId="{5C810138-99B3-4DD1-89EC-991D1DB17FAF}" destId="{3B4ECF69-6964-470C-96B2-3C630D661032}" srcOrd="0" destOrd="0" presId="urn:microsoft.com/office/officeart/2005/8/layout/radial1"/>
    <dgm:cxn modelId="{1F45E2BC-D495-4EB5-A984-F0DB58AC203F}" type="presOf" srcId="{5D9D2DC4-D523-49B9-A973-E734C80D7C87}" destId="{5A04D824-244C-44E0-9ADB-80EF23FFC668}" srcOrd="0" destOrd="0" presId="urn:microsoft.com/office/officeart/2005/8/layout/radial1"/>
    <dgm:cxn modelId="{DD42AA16-0B79-4088-A948-E98F4CE10FC1}" srcId="{81E8E3E6-2B0B-4A33-ACC5-BB12D0BC2DC2}" destId="{06200A07-F82E-4B35-8C4F-BFDA533C0E77}" srcOrd="4" destOrd="0" parTransId="{4226D595-FC57-4525-9498-05EE38E0559E}" sibTransId="{F3E09397-B499-44A0-9D18-9C8FB9D03279}"/>
    <dgm:cxn modelId="{295A8BE8-4281-486E-95F4-673B4DA2368C}" type="presOf" srcId="{81E8E3E6-2B0B-4A33-ACC5-BB12D0BC2DC2}" destId="{B386C470-7726-415B-AC76-C5490F0710BB}" srcOrd="0" destOrd="0" presId="urn:microsoft.com/office/officeart/2005/8/layout/radial1"/>
    <dgm:cxn modelId="{45F1B84D-62B0-421A-8261-CB922D833687}" type="presOf" srcId="{6A54E030-105A-4A3C-945C-81E3910E1BF5}" destId="{16608CF2-BA32-437D-BE84-FF607440EE1C}" srcOrd="1" destOrd="0" presId="urn:microsoft.com/office/officeart/2005/8/layout/radial1"/>
    <dgm:cxn modelId="{B1A53047-2FD5-442D-96E9-ABAEE9684480}" srcId="{81E8E3E6-2B0B-4A33-ACC5-BB12D0BC2DC2}" destId="{9F0FDFA3-CED6-4ED8-8304-888BBF24322B}" srcOrd="0" destOrd="0" parTransId="{5D9D2DC4-D523-49B9-A973-E734C80D7C87}" sibTransId="{2C045949-335D-4AD2-911E-B941ACD1B72E}"/>
    <dgm:cxn modelId="{5FD747AA-4A25-4E29-9ECD-FD02679E9528}" type="presOf" srcId="{62987DE1-2AE9-4021-81E3-EA7CEA862366}" destId="{B7BD2ABC-082B-4FCE-BB99-FFD5D22B06B7}" srcOrd="0" destOrd="0" presId="urn:microsoft.com/office/officeart/2005/8/layout/radial1"/>
    <dgm:cxn modelId="{E567BC20-D0EE-434B-9B18-5382A14805A3}" type="presOf" srcId="{6A54E030-105A-4A3C-945C-81E3910E1BF5}" destId="{A79A53FE-8A52-43FF-97B4-8988B58C4724}" srcOrd="0" destOrd="0" presId="urn:microsoft.com/office/officeart/2005/8/layout/radial1"/>
    <dgm:cxn modelId="{733DE132-ED7E-4A3F-97D4-CABF69C27647}" type="presOf" srcId="{FA28C66F-926A-4390-BCF8-236CDD074030}" destId="{134682AB-EFA1-4113-8F75-BA24750A69DE}" srcOrd="0" destOrd="0" presId="urn:microsoft.com/office/officeart/2005/8/layout/radial1"/>
    <dgm:cxn modelId="{7E2E65B0-1ABD-49E2-92E5-D9F172ED84BC}" type="presParOf" srcId="{82BCF9F2-2332-468A-975E-46D7D97BDD7A}" destId="{B386C470-7726-415B-AC76-C5490F0710BB}" srcOrd="0" destOrd="0" presId="urn:microsoft.com/office/officeart/2005/8/layout/radial1"/>
    <dgm:cxn modelId="{56BFDDB0-EBA7-4866-A2AD-E8A4DD46C8C7}" type="presParOf" srcId="{82BCF9F2-2332-468A-975E-46D7D97BDD7A}" destId="{5A04D824-244C-44E0-9ADB-80EF23FFC668}" srcOrd="1" destOrd="0" presId="urn:microsoft.com/office/officeart/2005/8/layout/radial1"/>
    <dgm:cxn modelId="{1444732E-3D34-485B-9479-2A9817F0EFC3}" type="presParOf" srcId="{5A04D824-244C-44E0-9ADB-80EF23FFC668}" destId="{6DD02AD9-20F2-4298-8F37-FE451B57B775}" srcOrd="0" destOrd="0" presId="urn:microsoft.com/office/officeart/2005/8/layout/radial1"/>
    <dgm:cxn modelId="{AB079649-74EC-4BD4-8542-0806C60EB726}" type="presParOf" srcId="{82BCF9F2-2332-468A-975E-46D7D97BDD7A}" destId="{C9B14B22-496B-4D8C-9BA6-7EE585CC1980}" srcOrd="2" destOrd="0" presId="urn:microsoft.com/office/officeart/2005/8/layout/radial1"/>
    <dgm:cxn modelId="{FD866E12-9382-417B-84CF-C182B966B69C}" type="presParOf" srcId="{82BCF9F2-2332-468A-975E-46D7D97BDD7A}" destId="{B7BD2ABC-082B-4FCE-BB99-FFD5D22B06B7}" srcOrd="3" destOrd="0" presId="urn:microsoft.com/office/officeart/2005/8/layout/radial1"/>
    <dgm:cxn modelId="{13441904-F8AE-42E3-9EB9-53CFF8E4BDBE}" type="presParOf" srcId="{B7BD2ABC-082B-4FCE-BB99-FFD5D22B06B7}" destId="{FBF10969-1739-4874-B1FB-F36ABC2F6E6C}" srcOrd="0" destOrd="0" presId="urn:microsoft.com/office/officeart/2005/8/layout/radial1"/>
    <dgm:cxn modelId="{A837FB43-4600-4181-9CAE-0238ABE945D0}" type="presParOf" srcId="{82BCF9F2-2332-468A-975E-46D7D97BDD7A}" destId="{CABBF459-CD06-4EB2-94B8-5B1BEC0FE211}" srcOrd="4" destOrd="0" presId="urn:microsoft.com/office/officeart/2005/8/layout/radial1"/>
    <dgm:cxn modelId="{112DC2BF-B37F-4EF6-A213-3337EC2DAED2}" type="presParOf" srcId="{82BCF9F2-2332-468A-975E-46D7D97BDD7A}" destId="{3BC84627-D0EB-493C-AA19-370A3D85FB82}" srcOrd="5" destOrd="0" presId="urn:microsoft.com/office/officeart/2005/8/layout/radial1"/>
    <dgm:cxn modelId="{87DF2369-482A-4C1F-BC5A-B6321527DEE4}" type="presParOf" srcId="{3BC84627-D0EB-493C-AA19-370A3D85FB82}" destId="{D03E4A49-64BE-4A09-8E2C-E7052D7F4A9E}" srcOrd="0" destOrd="0" presId="urn:microsoft.com/office/officeart/2005/8/layout/radial1"/>
    <dgm:cxn modelId="{0A031EFF-8ADB-42AB-8053-4DB72B016FC6}" type="presParOf" srcId="{82BCF9F2-2332-468A-975E-46D7D97BDD7A}" destId="{134682AB-EFA1-4113-8F75-BA24750A69DE}" srcOrd="6" destOrd="0" presId="urn:microsoft.com/office/officeart/2005/8/layout/radial1"/>
    <dgm:cxn modelId="{9C75D2DE-6A57-4160-BC9F-E2BAB798DA8A}" type="presParOf" srcId="{82BCF9F2-2332-468A-975E-46D7D97BDD7A}" destId="{A79A53FE-8A52-43FF-97B4-8988B58C4724}" srcOrd="7" destOrd="0" presId="urn:microsoft.com/office/officeart/2005/8/layout/radial1"/>
    <dgm:cxn modelId="{6E7B098B-2DA7-4B30-B0F4-8B3D76E46580}" type="presParOf" srcId="{A79A53FE-8A52-43FF-97B4-8988B58C4724}" destId="{16608CF2-BA32-437D-BE84-FF607440EE1C}" srcOrd="0" destOrd="0" presId="urn:microsoft.com/office/officeart/2005/8/layout/radial1"/>
    <dgm:cxn modelId="{390F2EA5-DC8E-4DFC-AC39-829BD2DB046A}" type="presParOf" srcId="{82BCF9F2-2332-468A-975E-46D7D97BDD7A}" destId="{3B4ECF69-6964-470C-96B2-3C630D661032}" srcOrd="8" destOrd="0" presId="urn:microsoft.com/office/officeart/2005/8/layout/radial1"/>
    <dgm:cxn modelId="{93F7FDF8-CDC1-4D7F-A841-9B07373B19C0}" type="presParOf" srcId="{82BCF9F2-2332-468A-975E-46D7D97BDD7A}" destId="{AD8C1004-BCD8-4619-A86D-3FD5D6BABDDA}" srcOrd="9" destOrd="0" presId="urn:microsoft.com/office/officeart/2005/8/layout/radial1"/>
    <dgm:cxn modelId="{88C54FC2-9774-48B2-B366-D0EBE8D184B6}" type="presParOf" srcId="{AD8C1004-BCD8-4619-A86D-3FD5D6BABDDA}" destId="{9A9B1620-09F8-4861-A23B-92A468E386C6}" srcOrd="0" destOrd="0" presId="urn:microsoft.com/office/officeart/2005/8/layout/radial1"/>
    <dgm:cxn modelId="{823B2931-F2FC-48F2-A53A-0372E75B796C}" type="presParOf" srcId="{82BCF9F2-2332-468A-975E-46D7D97BDD7A}" destId="{E4F1D26C-C9FA-4CC9-933D-0C56479B6A74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1F0826-4DD9-49F4-93F0-7992FC1DF86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6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FC4AFD-100B-4D34-B62D-D5B97355299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234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B391D0-1548-4D65-B5D7-F8A34216E7A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943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6A3699-2F5A-4E39-AE51-1E9E5E1E4AC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06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11D6A-65FC-4CFB-AB44-F83FD18D993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109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A67A31-E1B9-4455-8B76-4FEB9F6E3EE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351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FC6FAC-6C76-48B2-B27A-2F68C914D2C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484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641AF6-4AE2-4BD8-BFEB-94D9544C9FC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306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3CA89D-A694-4032-AFC1-FDC81DA8768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841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669D4B-0769-44C8-8E73-BC178027B5D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24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6FF637-028B-41E1-A8D3-7250D25BAF4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20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AF874C-1B8C-440E-BBC0-E0FFAC755B6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721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0C2A2-C10D-4E60-9FE0-C484C5BD997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08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4B6CF3-78CB-4F6E-B359-21133EB20AD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328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902AF4-2EFC-4331-87D9-353864BF58F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670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0EF723-6039-419D-AC9E-E6B478E706B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317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0EA0A3-DF5C-4EC0-BFC5-6D2B9550A2FA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87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D551BB-235C-4720-AB53-BD0C1FED36B9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323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7.xml"/><Relationship Id="rId1" Type="http://schemas.openxmlformats.org/officeDocument/2006/relationships/audio" Target="../media/audio1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4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4.xml"/><Relationship Id="rId1" Type="http://schemas.openxmlformats.org/officeDocument/2006/relationships/audio" Target="../media/audio6.wav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15.xml"/><Relationship Id="rId1" Type="http://schemas.openxmlformats.org/officeDocument/2006/relationships/audio" Target="../media/audio7.wav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63750" y="2997201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n-US" sz="4000" dirty="0">
                <a:latin typeface="Comic Sans MS" panose="030F0702030302020204" pitchFamily="66" charset="0"/>
              </a:rPr>
              <a:t>KS2/3 TRANSITION </a:t>
            </a:r>
            <a:br>
              <a:rPr lang="en-GB" altLang="en-US" sz="4000" dirty="0">
                <a:latin typeface="Comic Sans MS" panose="030F0702030302020204" pitchFamily="66" charset="0"/>
              </a:rPr>
            </a:br>
            <a:r>
              <a:rPr lang="en-GB" altLang="en-US" sz="4000" dirty="0">
                <a:latin typeface="Comic Sans MS" panose="030F0702030302020204" pitchFamily="66" charset="0"/>
              </a:rPr>
              <a:t/>
            </a:r>
            <a:br>
              <a:rPr lang="en-GB" altLang="en-US" sz="4000" dirty="0">
                <a:latin typeface="Comic Sans MS" panose="030F0702030302020204" pitchFamily="66" charset="0"/>
              </a:rPr>
            </a:br>
            <a:r>
              <a:rPr lang="en-GB" altLang="en-US" sz="4000" dirty="0">
                <a:latin typeface="Comic Sans MS" panose="030F0702030302020204" pitchFamily="66" charset="0"/>
              </a:rPr>
              <a:t>Joseph Cornell Shoebox Project</a:t>
            </a:r>
            <a:br>
              <a:rPr lang="en-GB" altLang="en-US" sz="4000" dirty="0">
                <a:latin typeface="Comic Sans MS" panose="030F0702030302020204" pitchFamily="66" charset="0"/>
              </a:rPr>
            </a:br>
            <a:r>
              <a:rPr lang="en-GB" altLang="en-US" sz="4000" dirty="0">
                <a:latin typeface="Comic Sans MS" panose="030F0702030302020204" pitchFamily="66" charset="0"/>
              </a:rPr>
              <a:t/>
            </a:r>
            <a:br>
              <a:rPr lang="en-GB" altLang="en-US" sz="4000" dirty="0">
                <a:latin typeface="Comic Sans MS" panose="030F0702030302020204" pitchFamily="66" charset="0"/>
              </a:rPr>
            </a:br>
            <a:r>
              <a:rPr lang="en-GB" altLang="en-US" sz="4000" dirty="0">
                <a:latin typeface="Comic Sans MS" panose="030F0702030302020204" pitchFamily="66" charset="0"/>
              </a:rPr>
              <a:t>Instruction Booklet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573463"/>
            <a:ext cx="6400800" cy="2735262"/>
          </a:xfrm>
        </p:spPr>
        <p:txBody>
          <a:bodyPr/>
          <a:lstStyle/>
          <a:p>
            <a:pPr eaLnBrk="1" hangingPunct="1"/>
            <a:endParaRPr lang="en-GB" altLang="en-US" smtClean="0">
              <a:latin typeface="Comic Sans MS" panose="030F0702030302020204" pitchFamily="66" charset="0"/>
            </a:endParaRPr>
          </a:p>
          <a:p>
            <a:pPr eaLnBrk="1" hangingPunct="1"/>
            <a:endParaRPr lang="en-GB" altLang="en-US" smtClean="0">
              <a:latin typeface="Comic Sans MS" panose="030F0702030302020204" pitchFamily="66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4800601" y="404813"/>
            <a:ext cx="1800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101" name="TextBox 1"/>
          <p:cNvSpPr txBox="1">
            <a:spLocks noChangeArrowheads="1"/>
          </p:cNvSpPr>
          <p:nvPr/>
        </p:nvSpPr>
        <p:spPr bwMode="auto">
          <a:xfrm>
            <a:off x="2135189" y="771525"/>
            <a:ext cx="792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800" b="1">
                <a:solidFill>
                  <a:srgbClr val="000000"/>
                </a:solidFill>
              </a:rPr>
              <a:t>Holy Family Catholic School</a:t>
            </a:r>
          </a:p>
        </p:txBody>
      </p:sp>
      <p:pic>
        <p:nvPicPr>
          <p:cNvPr id="410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615950"/>
            <a:ext cx="655638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9" y="615950"/>
            <a:ext cx="65563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wavAudioFile r:embed="rId1" name="807E9A6D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655004"/>
      </p:ext>
    </p:extLst>
  </p:cSld>
  <p:clrMapOvr>
    <a:masterClrMapping/>
  </p:clrMapOvr>
  <p:transition advTm="7185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>
                <a:latin typeface="Comic Sans MS" panose="030F0702030302020204" pitchFamily="66" charset="0"/>
              </a:rPr>
              <a:t>READY TO START?   STEP 1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08213" y="1916114"/>
            <a:ext cx="8229600" cy="21859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>
                <a:latin typeface="Comic Sans MS" panose="030F0702030302020204" pitchFamily="66" charset="0"/>
              </a:rPr>
              <a:t>Put your shoebox on its side.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>
                <a:latin typeface="Comic Sans MS" panose="030F0702030302020204" pitchFamily="66" charset="0"/>
              </a:rPr>
              <a:t>Decorate the inside first i.e. the back, floor, sides and ceiling.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>
                <a:latin typeface="Comic Sans MS" panose="030F0702030302020204" pitchFamily="66" charset="0"/>
              </a:rPr>
              <a:t>If you want to ‘wallpaper’ the sides, draw round the box as a pattern first.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wavAudioFile r:embed="rId1" name="278B15EC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708519"/>
      </p:ext>
    </p:extLst>
  </p:cSld>
  <p:clrMapOvr>
    <a:masterClrMapping/>
  </p:clrMapOvr>
  <p:transition spd="slow" advTm="854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Comic Sans MS" panose="030F0702030302020204" pitchFamily="66" charset="0"/>
              </a:rPr>
              <a:t>STEP 2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z="2800">
                <a:latin typeface="Comic Sans MS" panose="030F0702030302020204" pitchFamily="66" charset="0"/>
              </a:rPr>
              <a:t>You can decorate the outside of your shoebox if you wish.</a:t>
            </a:r>
          </a:p>
          <a:p>
            <a:pPr eaLnBrk="1" hangingPunct="1"/>
            <a:r>
              <a:rPr lang="en-GB" altLang="en-US" sz="2800">
                <a:latin typeface="Comic Sans MS" panose="030F0702030302020204" pitchFamily="66" charset="0"/>
              </a:rPr>
              <a:t>PRINT your full name and your Primary school on the back of your box.</a:t>
            </a:r>
          </a:p>
          <a:p>
            <a:pPr eaLnBrk="1" hangingPunct="1"/>
            <a:r>
              <a:rPr lang="en-GB" altLang="en-US" sz="2800">
                <a:latin typeface="Comic Sans MS" panose="030F0702030302020204" pitchFamily="66" charset="0"/>
              </a:rPr>
              <a:t>Think about the size of your objects so that they look interesting in your box.</a:t>
            </a:r>
          </a:p>
          <a:p>
            <a:pPr eaLnBrk="1" hangingPunct="1"/>
            <a:r>
              <a:rPr lang="en-GB" altLang="en-US" sz="2800">
                <a:latin typeface="Comic Sans MS" panose="030F0702030302020204" pitchFamily="66" charset="0"/>
              </a:rPr>
              <a:t>Make sure they are not too small.</a:t>
            </a:r>
          </a:p>
          <a:p>
            <a:pPr eaLnBrk="1" hangingPunct="1"/>
            <a:r>
              <a:rPr lang="en-GB" altLang="en-US" sz="2800">
                <a:latin typeface="Comic Sans MS" panose="030F0702030302020204" pitchFamily="66" charset="0"/>
              </a:rPr>
              <a:t>Place all your objects in the box, keep moving  them around until you like the arrangement.</a:t>
            </a:r>
          </a:p>
          <a:p>
            <a:pPr eaLnBrk="1" hangingPunct="1"/>
            <a:endParaRPr lang="en-GB" altLang="en-US" sz="2800">
              <a:latin typeface="Comic Sans MS" panose="030F0702030302020204" pitchFamily="66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wavAudioFile r:embed="rId1" name="41EE9EAC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093679"/>
      </p:ext>
    </p:extLst>
  </p:cSld>
  <p:clrMapOvr>
    <a:masterClrMapping/>
  </p:clrMapOvr>
  <p:transition spd="slow" advTm="8375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Comic Sans MS" panose="030F0702030302020204" pitchFamily="66" charset="0"/>
              </a:rPr>
              <a:t>STEP 3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847850" y="1600201"/>
            <a:ext cx="4103688" cy="4525963"/>
          </a:xfrm>
        </p:spPr>
        <p:txBody>
          <a:bodyPr/>
          <a:lstStyle/>
          <a:p>
            <a:pPr eaLnBrk="1" hangingPunct="1"/>
            <a:r>
              <a:rPr lang="en-GB" altLang="en-US" sz="2800">
                <a:latin typeface="Comic Sans MS" panose="030F0702030302020204" pitchFamily="66" charset="0"/>
              </a:rPr>
              <a:t>Ask friends or family for their opinion.  </a:t>
            </a:r>
          </a:p>
          <a:p>
            <a:pPr eaLnBrk="1" hangingPunct="1"/>
            <a:r>
              <a:rPr lang="en-GB" altLang="en-US" sz="2800">
                <a:latin typeface="Comic Sans MS" panose="030F0702030302020204" pitchFamily="66" charset="0"/>
              </a:rPr>
              <a:t>The objects here are too small.</a:t>
            </a:r>
          </a:p>
          <a:p>
            <a:pPr eaLnBrk="1" hangingPunct="1">
              <a:buFontTx/>
              <a:buNone/>
            </a:pPr>
            <a:endParaRPr lang="en-GB" altLang="en-US" sz="2800">
              <a:latin typeface="Comic Sans MS" panose="030F0702030302020204" pitchFamily="66" charset="0"/>
            </a:endParaRPr>
          </a:p>
          <a:p>
            <a:pPr eaLnBrk="1" hangingPunct="1"/>
            <a:r>
              <a:rPr lang="en-GB" altLang="en-US" sz="2800">
                <a:latin typeface="Comic Sans MS" panose="030F0702030302020204" pitchFamily="66" charset="0"/>
              </a:rPr>
              <a:t>This one is much better.  The objects have been well arranged.</a:t>
            </a: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6672264" y="1628776"/>
            <a:ext cx="3024187" cy="20161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6600825" y="4005263"/>
            <a:ext cx="3168650" cy="1871662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104063" y="3068639"/>
            <a:ext cx="2159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7535863" y="3141663"/>
            <a:ext cx="360362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8183563" y="3068639"/>
            <a:ext cx="144462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8543926" y="3213101"/>
            <a:ext cx="576263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8759825" y="4724400"/>
            <a:ext cx="431800" cy="1081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8183563" y="4724401"/>
            <a:ext cx="360362" cy="5048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auto">
          <a:xfrm>
            <a:off x="6816725" y="4797425"/>
            <a:ext cx="719138" cy="719138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7896225" y="4581526"/>
            <a:ext cx="2159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7248525" y="5373689"/>
            <a:ext cx="1295400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7104063" y="4652963"/>
            <a:ext cx="4318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wavAudioFile r:embed="rId1" name="16B3AE09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474783"/>
      </p:ext>
    </p:extLst>
  </p:cSld>
  <p:clrMapOvr>
    <a:masterClrMapping/>
  </p:clrMapOvr>
  <p:transition spd="slow" advTm="7798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Comic Sans MS" panose="030F0702030302020204" pitchFamily="66" charset="0"/>
              </a:rPr>
              <a:t>THE FINAL STAGE!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8229600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>
                <a:latin typeface="Comic Sans MS" panose="030F0702030302020204" pitchFamily="66" charset="0"/>
              </a:rPr>
              <a:t>Once you are happy with your arrangement you can start sticking!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>
                <a:latin typeface="Comic Sans MS" panose="030F0702030302020204" pitchFamily="66" charset="0"/>
              </a:rPr>
              <a:t>Remember to start at the back, then do the next layer working towards the front.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>
                <a:latin typeface="Comic Sans MS" panose="030F0702030302020204" pitchFamily="66" charset="0"/>
              </a:rPr>
              <a:t>You can glue objects to the back, sides, to each other or hang them from the ceiling.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>
                <a:latin typeface="Comic Sans MS" panose="030F0702030302020204" pitchFamily="66" charset="0"/>
              </a:rPr>
              <a:t>Once you have finished you can congratulate yourself on having made a Joseph Cornell ‘Art box’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>
                <a:latin typeface="Comic Sans MS" panose="030F0702030302020204" pitchFamily="66" charset="0"/>
              </a:rPr>
              <a:t>Remember that you will bring your shoebox to Holy Family on your first day so keep it safe.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wavAudioFile r:embed="rId1" name="923DF3CC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327881"/>
      </p:ext>
    </p:extLst>
  </p:cSld>
  <p:clrMapOvr>
    <a:masterClrMapping/>
  </p:clrMapOvr>
  <p:transition spd="slow" advTm="7468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Comic Sans MS" panose="030F0702030302020204" pitchFamily="66" charset="0"/>
              </a:rPr>
              <a:t>Joseph Cornell (1903-1972)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z="2800">
                <a:latin typeface="Comic Sans MS" panose="030F0702030302020204" pitchFamily="66" charset="0"/>
              </a:rPr>
              <a:t>Was an artist who lived in New York. </a:t>
            </a:r>
          </a:p>
          <a:p>
            <a:pPr eaLnBrk="1" hangingPunct="1"/>
            <a:r>
              <a:rPr lang="en-GB" altLang="en-US" sz="2800">
                <a:latin typeface="Comic Sans MS" panose="030F0702030302020204" pitchFamily="66" charset="0"/>
              </a:rPr>
              <a:t>He collected various objects from around his home as well as from junk shops, the water’s edge and parks.</a:t>
            </a:r>
          </a:p>
          <a:p>
            <a:pPr eaLnBrk="1" hangingPunct="1"/>
            <a:r>
              <a:rPr lang="en-GB" altLang="en-US" sz="2800">
                <a:latin typeface="Comic Sans MS" panose="030F0702030302020204" pitchFamily="66" charset="0"/>
              </a:rPr>
              <a:t>He arranged the objects and later used them to create boxed pieces of sculpture</a:t>
            </a:r>
            <a:r>
              <a:rPr lang="en-GB" altLang="en-US" smtClean="0">
                <a:latin typeface="Comic Sans MS" panose="030F0702030302020204" pitchFamily="66" charset="0"/>
              </a:rPr>
              <a:t>.</a:t>
            </a:r>
          </a:p>
          <a:p>
            <a:pPr eaLnBrk="1" hangingPunct="1"/>
            <a:r>
              <a:rPr lang="en-GB" altLang="en-US" sz="2800">
                <a:latin typeface="Comic Sans MS" panose="030F0702030302020204" pitchFamily="66" charset="0"/>
              </a:rPr>
              <a:t>Joseph Cornell has been recognised as a very important artist.</a:t>
            </a:r>
          </a:p>
          <a:p>
            <a:pPr eaLnBrk="1" hangingPunct="1"/>
            <a:endParaRPr lang="en-GB" altLang="en-US" smtClean="0">
              <a:latin typeface="Comic Sans MS" panose="030F0702030302020204" pitchFamily="66" charset="0"/>
            </a:endParaRPr>
          </a:p>
          <a:p>
            <a:pPr eaLnBrk="1" hangingPunct="1"/>
            <a:endParaRPr lang="en-GB" altLang="en-US" smtClean="0">
              <a:latin typeface="Comic Sans MS" panose="030F0702030302020204" pitchFamily="66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wavAudioFile r:embed="rId1" name="A9F3E27C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578456"/>
      </p:ext>
    </p:extLst>
  </p:cSld>
  <p:clrMapOvr>
    <a:masterClrMapping/>
  </p:clrMapOvr>
  <p:transition spd="slow" advTm="688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Comic Sans MS" panose="030F0702030302020204" pitchFamily="66" charset="0"/>
              </a:rPr>
              <a:t>Joseph Cornell – Hotel Eden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altLang="en-US" sz="2800">
                <a:latin typeface="Comic Sans MS" panose="030F0702030302020204" pitchFamily="66" charset="0"/>
              </a:rPr>
              <a:t>What can you see in this example?</a:t>
            </a:r>
          </a:p>
          <a:p>
            <a:pPr eaLnBrk="1" hangingPunct="1"/>
            <a:r>
              <a:rPr lang="en-GB" altLang="en-US" sz="2800">
                <a:latin typeface="Comic Sans MS" panose="030F0702030302020204" pitchFamily="66" charset="0"/>
              </a:rPr>
              <a:t>What objects and images have been used in Cornell’s work?</a:t>
            </a:r>
          </a:p>
          <a:p>
            <a:pPr eaLnBrk="1" hangingPunct="1"/>
            <a:r>
              <a:rPr lang="en-GB" altLang="en-US" sz="2800">
                <a:latin typeface="Comic Sans MS" panose="030F0702030302020204" pitchFamily="66" charset="0"/>
              </a:rPr>
              <a:t>Where do you think</a:t>
            </a:r>
          </a:p>
          <a:p>
            <a:pPr eaLnBrk="1" hangingPunct="1">
              <a:buFontTx/>
              <a:buNone/>
            </a:pPr>
            <a:r>
              <a:rPr lang="en-GB" altLang="en-US" sz="2800">
                <a:latin typeface="Comic Sans MS" panose="030F0702030302020204" pitchFamily="66" charset="0"/>
              </a:rPr>
              <a:t>    the objects came from?</a:t>
            </a:r>
          </a:p>
          <a:p>
            <a:pPr eaLnBrk="1" hangingPunct="1">
              <a:buFontTx/>
              <a:buNone/>
            </a:pPr>
            <a:endParaRPr lang="en-GB" altLang="en-US" sz="2800">
              <a:latin typeface="Comic Sans MS" panose="030F0702030302020204" pitchFamily="66" charset="0"/>
            </a:endParaRPr>
          </a:p>
        </p:txBody>
      </p:sp>
      <p:pic>
        <p:nvPicPr>
          <p:cNvPr id="6148" name="Picture 4" descr="Joseph Cornell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1538" y="1744664"/>
            <a:ext cx="4032250" cy="3768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wavAudioFile r:embed="rId1" name="92DB226C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262074"/>
      </p:ext>
    </p:extLst>
  </p:cSld>
  <p:clrMapOvr>
    <a:masterClrMapping/>
  </p:clrMapOvr>
  <p:transition spd="slow" advTm="678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>
                <a:latin typeface="Comic Sans MS" panose="030F0702030302020204" pitchFamily="66" charset="0"/>
              </a:rPr>
              <a:t>Joseph Cornell - Lauren Bacall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>
                <a:latin typeface="Comic Sans MS" panose="030F0702030302020204" pitchFamily="66" charset="0"/>
              </a:rPr>
              <a:t>How much thought do you think Cornell gave to selecting these objects and images?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>
                <a:latin typeface="Comic Sans MS" panose="030F0702030302020204" pitchFamily="66" charset="0"/>
              </a:rPr>
              <a:t>How has he arranged the objects?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>
                <a:latin typeface="Comic Sans MS" panose="030F0702030302020204" pitchFamily="66" charset="0"/>
              </a:rPr>
              <a:t>What do you think Cornell is trying to say in this work?</a:t>
            </a:r>
          </a:p>
        </p:txBody>
      </p:sp>
      <p:pic>
        <p:nvPicPr>
          <p:cNvPr id="7172" name="Picture 4" descr="cornell L Bacall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5239" y="1701800"/>
            <a:ext cx="3544887" cy="4389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wavAudioFile r:embed="rId1" name="C836BD84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493260"/>
      </p:ext>
    </p:extLst>
  </p:cSld>
  <p:clrMapOvr>
    <a:masterClrMapping/>
  </p:clrMapOvr>
  <p:transition spd="slow" advTm="722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Comic Sans MS" panose="030F0702030302020204" pitchFamily="66" charset="0"/>
              </a:rPr>
              <a:t>YEAR 6 TASK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z="2800">
                <a:latin typeface="Comic Sans MS" panose="030F0702030302020204" pitchFamily="66" charset="0"/>
              </a:rPr>
              <a:t>To design your own ‘shoebox’ piece of art which you bring with you to school on your first day</a:t>
            </a:r>
          </a:p>
          <a:p>
            <a:pPr eaLnBrk="1" hangingPunct="1">
              <a:buFontTx/>
              <a:buNone/>
            </a:pPr>
            <a:endParaRPr lang="en-GB" altLang="en-US" sz="2800">
              <a:latin typeface="Comic Sans MS" panose="030F0702030302020204" pitchFamily="66" charset="0"/>
            </a:endParaRPr>
          </a:p>
          <a:p>
            <a:pPr eaLnBrk="1" hangingPunct="1"/>
            <a:r>
              <a:rPr lang="en-GB" altLang="en-US" sz="2800">
                <a:latin typeface="Comic Sans MS" panose="030F0702030302020204" pitchFamily="66" charset="0"/>
              </a:rPr>
              <a:t>The theme of your box will be ‘Looking back and looking forwards.’</a:t>
            </a:r>
          </a:p>
          <a:p>
            <a:pPr eaLnBrk="1" hangingPunct="1">
              <a:buFontTx/>
              <a:buNone/>
            </a:pPr>
            <a:endParaRPr lang="en-GB" altLang="en-US" sz="2800">
              <a:latin typeface="Comic Sans MS" panose="030F0702030302020204" pitchFamily="66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wavAudioFile r:embed="rId1" name="B5B8A5EC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93118"/>
      </p:ext>
    </p:extLst>
  </p:cSld>
  <p:clrMapOvr>
    <a:masterClrMapping/>
  </p:clrMapOvr>
  <p:transition spd="slow" advTm="6726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Comic Sans MS" panose="030F0702030302020204" pitchFamily="66" charset="0"/>
              </a:rPr>
              <a:t>BRAINSTORM – YEAR 6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3860801" y="1774825"/>
          <a:ext cx="4392613" cy="4248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wavAudioFile r:embed="rId1" name="97DAFB0E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373305"/>
      </p:ext>
    </p:extLst>
  </p:cSld>
  <p:clrMapOvr>
    <a:masterClrMapping/>
  </p:clrMapOvr>
  <p:transition spd="slow" advTm="713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Comic Sans MS" panose="030F0702030302020204" pitchFamily="66" charset="0"/>
              </a:rPr>
              <a:t>YEAR 7 and the FUTURE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3946525" y="1706564"/>
          <a:ext cx="4298950" cy="430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wavAudioFile r:embed="rId1" name="F8E0C192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03974"/>
      </p:ext>
    </p:extLst>
  </p:cSld>
  <p:clrMapOvr>
    <a:masterClrMapping/>
  </p:clrMapOvr>
  <p:transition spd="slow" advTm="687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>
                <a:latin typeface="Comic Sans MS" panose="030F0702030302020204" pitchFamily="66" charset="0"/>
              </a:rPr>
              <a:t>COLLECTING YOUR OBJECTS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>
                <a:latin typeface="Comic Sans MS" panose="030F0702030302020204" pitchFamily="66" charset="0"/>
              </a:rPr>
              <a:t>First, get your shoebox.  Don’t throw away the lid!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>
                <a:latin typeface="Comic Sans MS" panose="030F0702030302020204" pitchFamily="66" charset="0"/>
              </a:rPr>
              <a:t>Now that you have thought about your ideas you need to record your feelings in images, words and objects.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>
                <a:latin typeface="Comic Sans MS" panose="030F0702030302020204" pitchFamily="66" charset="0"/>
              </a:rPr>
              <a:t>Start collecting objects and images that you could put in your box.  You will need about a week to do this.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>
                <a:latin typeface="Comic Sans MS" panose="030F0702030302020204" pitchFamily="66" charset="0"/>
              </a:rPr>
              <a:t>Don’t bring anything to put in your box which is really precious.</a:t>
            </a:r>
          </a:p>
          <a:p>
            <a:pPr eaLnBrk="1" hangingPunct="1">
              <a:lnSpc>
                <a:spcPct val="90000"/>
              </a:lnSpc>
            </a:pPr>
            <a:endParaRPr lang="en-GB" altLang="en-US" sz="2800">
              <a:latin typeface="Comic Sans MS" panose="030F0702030302020204" pitchFamily="66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wavAudioFile r:embed="rId1" name="069CD960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550523"/>
      </p:ext>
    </p:extLst>
  </p:cSld>
  <p:clrMapOvr>
    <a:masterClrMapping/>
  </p:clrMapOvr>
  <p:transition advTm="761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Comic Sans MS" panose="030F0702030302020204" pitchFamily="66" charset="0"/>
              </a:rPr>
              <a:t>THINKING and PLANNING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800">
                <a:latin typeface="Comic Sans MS" panose="030F0702030302020204" pitchFamily="66" charset="0"/>
              </a:rPr>
              <a:t>It is very important to organise your objects and images as you go along.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>
                <a:latin typeface="Comic Sans MS" panose="030F0702030302020204" pitchFamily="66" charset="0"/>
              </a:rPr>
              <a:t>Think about which ones would make a good background?  Which will be in the centre?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>
                <a:latin typeface="Comic Sans MS" panose="030F0702030302020204" pitchFamily="66" charset="0"/>
              </a:rPr>
              <a:t>What 3D objects could you make?  What materials will you need to make these objects?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>
                <a:latin typeface="Comic Sans MS" panose="030F0702030302020204" pitchFamily="66" charset="0"/>
              </a:rPr>
              <a:t>Start collecting your materials eg, plasticine, card, magazines, photos, string, wallpaper and fabric off cuts, pipe cleaners, newspaper, glue, scissors, marker pens and paint.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>
              <a:latin typeface="Comic Sans MS" panose="030F0702030302020204" pitchFamily="66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wavAudioFile r:embed="rId1" name="28499E78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790750"/>
      </p:ext>
    </p:extLst>
  </p:cSld>
  <p:clrMapOvr>
    <a:masterClrMapping/>
  </p:clrMapOvr>
  <p:transition spd="med" advTm="944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653</Words>
  <Application>Microsoft Office PowerPoint</Application>
  <PresentationFormat>Widescreen</PresentationFormat>
  <Paragraphs>81</Paragraphs>
  <Slides>13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Comic Sans MS</vt:lpstr>
      <vt:lpstr>Default Design</vt:lpstr>
      <vt:lpstr>KS2/3 TRANSITION   Joseph Cornell Shoebox Project  Instruction Booklet</vt:lpstr>
      <vt:lpstr>Joseph Cornell (1903-1972)</vt:lpstr>
      <vt:lpstr>Joseph Cornell – Hotel Eden</vt:lpstr>
      <vt:lpstr>Joseph Cornell - Lauren Bacall</vt:lpstr>
      <vt:lpstr>YEAR 6 TASK</vt:lpstr>
      <vt:lpstr>BRAINSTORM – YEAR 6</vt:lpstr>
      <vt:lpstr>YEAR 7 and the FUTURE</vt:lpstr>
      <vt:lpstr>COLLECTING YOUR OBJECTS</vt:lpstr>
      <vt:lpstr>THINKING and PLANNING</vt:lpstr>
      <vt:lpstr>READY TO START?   STEP 1</vt:lpstr>
      <vt:lpstr>STEP 2</vt:lpstr>
      <vt:lpstr>STEP 3</vt:lpstr>
      <vt:lpstr>THE FINAL STAGE!</vt:lpstr>
    </vt:vector>
  </TitlesOfParts>
  <Company>Holy Family Catholic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KS2/3 TRANSITION   Joseph Cornell Shoebox Project  Instruction Booklet</dc:title>
  <dc:creator>Mrs. A. Klitou</dc:creator>
  <cp:lastModifiedBy>Mrs. A. Klitou</cp:lastModifiedBy>
  <cp:revision>1</cp:revision>
  <dcterms:created xsi:type="dcterms:W3CDTF">2015-06-19T11:11:12Z</dcterms:created>
  <dcterms:modified xsi:type="dcterms:W3CDTF">2015-06-19T11:11:49Z</dcterms:modified>
</cp:coreProperties>
</file>